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Sassoon Infant Rg" panose="02000503030000020003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B9D76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900" y="-17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on the right hand side of the camp site?</a:t>
            </a:r>
          </a:p>
        </p:txBody>
      </p:sp>
      <p:sp>
        <p:nvSpPr>
          <p:cNvPr id="3" name="Oval 2"/>
          <p:cNvSpPr/>
          <p:nvPr/>
        </p:nvSpPr>
        <p:spPr>
          <a:xfrm>
            <a:off x="7197174" y="2847240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J5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7884623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below </a:t>
            </a:r>
            <a:br>
              <a:rPr lang="en-US" dirty="0"/>
            </a:br>
            <a:r>
              <a:rPr lang="en-US" dirty="0"/>
              <a:t>the caves?</a:t>
            </a:r>
          </a:p>
        </p:txBody>
      </p:sp>
      <p:sp>
        <p:nvSpPr>
          <p:cNvPr id="3" name="Oval 2"/>
          <p:cNvSpPr/>
          <p:nvPr/>
        </p:nvSpPr>
        <p:spPr>
          <a:xfrm>
            <a:off x="5313785" y="2852118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F5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5808495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above the bird sanctuary ?</a:t>
            </a:r>
          </a:p>
        </p:txBody>
      </p:sp>
      <p:sp>
        <p:nvSpPr>
          <p:cNvPr id="3" name="Oval 2"/>
          <p:cNvSpPr/>
          <p:nvPr/>
        </p:nvSpPr>
        <p:spPr>
          <a:xfrm>
            <a:off x="5876687" y="1348169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G8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6337887" y="1810976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To learn how to use grid references and directional language to locate locations on a map.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use grid references to locate places on a map.</a:t>
            </a:r>
          </a:p>
          <a:p>
            <a:r>
              <a:rPr lang="en-GB" dirty="0">
                <a:latin typeface="Twinkl" pitchFamily="50" charset="0"/>
              </a:rPr>
              <a:t>I can use directional language to describe somethings position on a map.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maps use grid references to give locations. </a:t>
            </a:r>
          </a:p>
          <a:p>
            <a:r>
              <a:rPr lang="en-GB" dirty="0"/>
              <a:t>The caves are at the grid reference F6. F is the column and 6 is the row.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5446" y="1924328"/>
            <a:ext cx="5391732" cy="4306760"/>
            <a:chOff x="1785446" y="1924328"/>
            <a:chExt cx="5391732" cy="43067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446" y="1924328"/>
              <a:ext cx="5391732" cy="4306760"/>
            </a:xfrm>
            <a:prstGeom prst="rect">
              <a:avLst/>
            </a:prstGeom>
          </p:spPr>
        </p:pic>
        <p:sp>
          <p:nvSpPr>
            <p:cNvPr id="6" name="c3"/>
            <p:cNvSpPr/>
            <p:nvPr/>
          </p:nvSpPr>
          <p:spPr>
            <a:xfrm>
              <a:off x="3042369" y="4457880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d2"/>
            <p:cNvSpPr/>
            <p:nvPr/>
          </p:nvSpPr>
          <p:spPr>
            <a:xfrm>
              <a:off x="3561557" y="4965086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i5"/>
            <p:cNvSpPr/>
            <p:nvPr/>
          </p:nvSpPr>
          <p:spPr>
            <a:xfrm>
              <a:off x="6149975" y="3449817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g7"/>
            <p:cNvSpPr/>
            <p:nvPr/>
          </p:nvSpPr>
          <p:spPr>
            <a:xfrm>
              <a:off x="5108892" y="2446835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To find the grid reference for the caves navigate to the letter F, then click the number 6.</a:t>
            </a:r>
          </a:p>
        </p:txBody>
      </p:sp>
      <p:sp>
        <p:nvSpPr>
          <p:cNvPr id="6" name="c3"/>
          <p:cNvSpPr/>
          <p:nvPr/>
        </p:nvSpPr>
        <p:spPr>
          <a:xfrm>
            <a:off x="4253541" y="43196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4772729" y="4826823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7361147" y="3311554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6320064" y="2308572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08496" y="1786065"/>
            <a:ext cx="501484" cy="4026892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5544909" y="452739"/>
            <a:ext cx="506144" cy="5180738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2223604"/>
            <a:ext cx="21394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You will find the caves where the column and the row cross, giving the grid reference F6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1" y="4262838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waterfall at C3.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6" name="c3"/>
          <p:cNvSpPr/>
          <p:nvPr/>
        </p:nvSpPr>
        <p:spPr>
          <a:xfrm>
            <a:off x="3042369" y="4457880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bridge crossing at D2.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 camp site is at I5.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There is a bird sanctuary located at G7.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Well done! Look at all the places you found using grid references. 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Now lets use directional knowledge to find some other </a:t>
            </a:r>
            <a:br>
              <a:rPr lang="en-US" dirty="0"/>
            </a:br>
            <a:r>
              <a:rPr lang="en-US" dirty="0"/>
              <a:t>grid references.</a:t>
            </a:r>
          </a:p>
          <a:p>
            <a:endParaRPr lang="en-US" dirty="0"/>
          </a:p>
          <a:p>
            <a:r>
              <a:rPr lang="en-US" dirty="0"/>
              <a:t>What is the grid reference that is directly south west of the waterfall?</a:t>
            </a:r>
          </a:p>
        </p:txBody>
      </p:sp>
      <p:sp>
        <p:nvSpPr>
          <p:cNvPr id="3" name="Oval 2"/>
          <p:cNvSpPr/>
          <p:nvPr/>
        </p:nvSpPr>
        <p:spPr>
          <a:xfrm>
            <a:off x="3283223" y="4360511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B2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66520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3744423" y="4823318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289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J Charnley</cp:lastModifiedBy>
  <cp:revision>10</cp:revision>
  <dcterms:created xsi:type="dcterms:W3CDTF">2019-01-02T13:13:19Z</dcterms:created>
  <dcterms:modified xsi:type="dcterms:W3CDTF">2020-05-29T10:48:44Z</dcterms:modified>
</cp:coreProperties>
</file>